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84" r:id="rId3"/>
    <p:sldId id="258" r:id="rId4"/>
    <p:sldId id="287" r:id="rId5"/>
    <p:sldId id="301" r:id="rId6"/>
    <p:sldId id="300" r:id="rId7"/>
    <p:sldId id="261" r:id="rId8"/>
    <p:sldId id="286" r:id="rId9"/>
    <p:sldId id="297" r:id="rId10"/>
    <p:sldId id="275" r:id="rId11"/>
    <p:sldId id="276" r:id="rId12"/>
    <p:sldId id="298" r:id="rId13"/>
    <p:sldId id="299" r:id="rId14"/>
    <p:sldId id="282" r:id="rId15"/>
    <p:sldId id="296" r:id="rId16"/>
    <p:sldId id="290" r:id="rId17"/>
    <p:sldId id="291" r:id="rId18"/>
    <p:sldId id="271" r:id="rId19"/>
    <p:sldId id="293" r:id="rId20"/>
    <p:sldId id="294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AFF"/>
    <a:srgbClr val="FFFFCC"/>
    <a:srgbClr val="FFFF99"/>
    <a:srgbClr val="CCECFF"/>
    <a:srgbClr val="7CC3D6"/>
    <a:srgbClr val="4BCDDF"/>
    <a:srgbClr val="FF99CC"/>
    <a:srgbClr val="15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D5138-8B7A-43F9-9DC7-4E43430977DF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10C92-BD0E-4C30-AFF4-4C41042540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g.ru/2013/11/25/doshk-standart-dok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kirovipk.ru/sites/default/files/novost/222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6166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971600" y="476672"/>
            <a:ext cx="6912768" cy="5184576"/>
          </a:xfrm>
        </p:spPr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7200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Кудеяровский детский сад.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основной</a:t>
            </a:r>
            <a:b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дошкольного образования:</a:t>
            </a:r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Психолого-педагогические условия;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Кадровые условия;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Материально-технические условия;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Финансовые условия;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среда.</a:t>
            </a:r>
          </a:p>
        </p:txBody>
      </p:sp>
      <p:pic>
        <p:nvPicPr>
          <p:cNvPr id="5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84984"/>
            <a:ext cx="2607664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успешной реализации программы должны быть обеспечены следующие психолого-педагогические условия: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уважение взрослых к человеческому достоинству детей,…</a:t>
            </a:r>
          </a:p>
          <a:p>
            <a:pPr marL="514350" lvl="0" indent="-51435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форм и методов работы с детьми, соответствующих их возрастным и индивидуальным особенностям;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учет интересов и возможностей каждого ребенка,  социальной ситуации его развития;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поддержка взрослыми доброжелательного отношения детей друг к другу;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поддержка разумной инициативы и самостоятельности детей;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возможность выбора детьми материалов, видов активности, партнеров по деятельности;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поддержка родителей в воспитании детей, укрепление их здоровья, вовлечение семей непосредственно в образовательную деятельность, защита детей от всех форм физического и психического насилия. </a:t>
            </a:r>
          </a:p>
          <a:p>
            <a:pPr lvl="0"/>
            <a:endParaRPr lang="ru-RU" sz="2000" b="1" dirty="0"/>
          </a:p>
          <a:p>
            <a:pPr marL="514350" lvl="0" indent="-514350">
              <a:buFont typeface="Arial" pitchFamily="34" charset="0"/>
              <a:buAutoNum type="arabicPeriod"/>
            </a:pPr>
            <a:endParaRPr lang="ru-RU" sz="2000" b="1" dirty="0"/>
          </a:p>
          <a:p>
            <a:pPr lvl="0"/>
            <a:endParaRPr lang="ru-RU" sz="2000" dirty="0"/>
          </a:p>
          <a:p>
            <a:pPr marL="514350" indent="-514350">
              <a:buFont typeface="Arial" pitchFamily="34" charset="0"/>
              <a:buAutoNum type="arabicPeriod"/>
            </a:pPr>
            <a:endParaRPr lang="ru-RU" sz="2000" b="1" dirty="0"/>
          </a:p>
          <a:p>
            <a:pPr marL="514350" lvl="0" indent="-51435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endParaRPr lang="ru-RU" b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Кадровые условия.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подготовка воспитателя на базе психолого-педагогического образования.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разработка концепции и содержания профессионального стандарта педагога ДОО.</a:t>
            </a:r>
          </a:p>
          <a:p>
            <a:endParaRPr lang="ru-RU" dirty="0"/>
          </a:p>
        </p:txBody>
      </p:sp>
      <p:pic>
        <p:nvPicPr>
          <p:cNvPr id="4" name="Рисунок 3" descr="http://kras-dou.ru/detsadminino/images/doc/fgos1/%D0%A1%D0%BB%D0%B0%D0%B9%D0%B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434149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Какие условия должны быть созданы в ДОУ для реализации Программы?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Результатом реализации этих условий будет создание комфортной развивающей образовательной среды, которая обеспечит доступность качественного дошкольного образования, духовно-нравственное развитие и воспитание обучающихся, охрану и укрепление их здоровья.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чём преимущество ФГОС?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Учитывается самоценность дошкольного периода и специфика психического развития детей-дошкольников;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ребёнка осуществляется в игре, а не в учебной деятельности;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Достижения детей определяются не суммой конкретных знаний, умений и навыков, а совокупностью личностных качеств, обеспечивающих психологическую готовность ребёнка к школе.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businka-vos-ds11-alenushka.edumsko.ru/uploads/5000/20181/persona/folders/fgosnasayt.png?14624594887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632848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/>
              <a:t>Социализация, развитие общения, нравственное воспитание;</a:t>
            </a:r>
          </a:p>
          <a:p>
            <a:pPr lvl="0"/>
            <a:r>
              <a:rPr lang="ru-RU" sz="2800" dirty="0"/>
              <a:t>Ребёнок в семье и сообществе;</a:t>
            </a:r>
          </a:p>
          <a:p>
            <a:pPr lvl="0"/>
            <a:r>
              <a:rPr lang="ru-RU" sz="2800" dirty="0"/>
              <a:t>Самообслуживание, самостоятельность, трудовое воспитание;</a:t>
            </a:r>
          </a:p>
          <a:p>
            <a:pPr lvl="0"/>
            <a:r>
              <a:rPr lang="ru-RU" sz="2800" dirty="0"/>
              <a:t>Формирование безопасности.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myslide.ru/documents_3/881619f1f8865b220e3a0d840a4f7f71/img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338437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/>
              <a:t>Формирование элементарных математических представлений;</a:t>
            </a:r>
          </a:p>
          <a:p>
            <a:pPr lvl="0"/>
            <a:r>
              <a:rPr lang="ru-RU" sz="2800" dirty="0"/>
              <a:t>Развитие познавательно-исследовательской деятельности;</a:t>
            </a:r>
          </a:p>
          <a:p>
            <a:pPr lvl="0"/>
            <a:r>
              <a:rPr lang="ru-RU" sz="2800" dirty="0"/>
              <a:t>Ознакомление с предметным окружением;</a:t>
            </a:r>
          </a:p>
          <a:p>
            <a:pPr lvl="0"/>
            <a:r>
              <a:rPr lang="ru-RU" sz="2800" dirty="0"/>
              <a:t>Ознакомление с социальным миром;</a:t>
            </a:r>
          </a:p>
          <a:p>
            <a:pPr lvl="0"/>
            <a:r>
              <a:rPr lang="ru-RU" sz="2800" dirty="0"/>
              <a:t>Ознакомление с миром природы.</a:t>
            </a:r>
          </a:p>
          <a:p>
            <a:endParaRPr lang="ru-RU" dirty="0"/>
          </a:p>
        </p:txBody>
      </p:sp>
      <p:pic>
        <p:nvPicPr>
          <p:cNvPr id="4" name="Рисунок 3" descr="https://ds02.infourok.ru/uploads/ex/0a0f/0003b38e-bd474313/hello_html_7d8c2a4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97152"/>
            <a:ext cx="3847505" cy="168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/>
            <a:srcRect/>
            <a:stretch>
              <a:fillRect l="52000" t="25000" r="9000"/>
            </a:stretch>
          </a:blipFill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речи;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Приобщение к художественной культуре.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Приобщение к искусству;</a:t>
            </a:r>
          </a:p>
          <a:p>
            <a:pPr lvl="0"/>
            <a:r>
              <a:rPr lang="ru-RU" dirty="0"/>
              <a:t>Изобразительная деятельность;</a:t>
            </a:r>
          </a:p>
          <a:p>
            <a:pPr lvl="0"/>
            <a:r>
              <a:rPr lang="ru-RU" dirty="0"/>
              <a:t>Конструктивно-модельная деятельность;</a:t>
            </a:r>
          </a:p>
          <a:p>
            <a:pPr lvl="0"/>
            <a:r>
              <a:rPr lang="ru-RU" dirty="0"/>
              <a:t>Музыкальное развитие.</a:t>
            </a:r>
          </a:p>
          <a:p>
            <a:endParaRPr lang="ru-RU" dirty="0"/>
          </a:p>
        </p:txBody>
      </p:sp>
      <p:pic>
        <p:nvPicPr>
          <p:cNvPr id="4" name="Рисунок 3" descr="http://glubshkola1.ru/assets/uploads/2015/04/%D1%8D%D1%81%D1%82%D0%B5%D1%82%D0%B8%D1%87%D0%B5%D1%81%D0%BA%D0%B8%D0%B9-%D1%86%D0%B8%D0%BA%D0%B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73016"/>
            <a:ext cx="2852381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о ФГОС ДОУ</a:t>
            </a:r>
            <a:endParaRPr lang="ru-RU" b="1" dirty="0"/>
          </a:p>
        </p:txBody>
      </p:sp>
      <p:pic>
        <p:nvPicPr>
          <p:cNvPr id="17" name="Содержимое 10" descr="imgpre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284984"/>
            <a:ext cx="3672408" cy="2808312"/>
          </a:xfrm>
        </p:spPr>
      </p:pic>
      <p:pic>
        <p:nvPicPr>
          <p:cNvPr id="18" name="Содержимое 3" descr="https://4.bp.blogspot.com/-iOPvjoEDDCI/WbPJ6co5KGI/AAAAAAAAEek/onSKwWMWUQEdLVnSchLoyRAJQRF6oKiwwCLcBGAs/s1600/FGOS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39772"/>
            <a:ext cx="4038600" cy="570696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Формирование начальных представлений о здоровом образе жизни;</a:t>
            </a:r>
          </a:p>
          <a:p>
            <a:pPr lvl="0"/>
            <a:r>
              <a:rPr lang="ru-RU" dirty="0"/>
              <a:t>Физическая культура.</a:t>
            </a:r>
          </a:p>
          <a:p>
            <a:endParaRPr lang="ru-RU" dirty="0"/>
          </a:p>
        </p:txBody>
      </p:sp>
      <p:pic>
        <p:nvPicPr>
          <p:cNvPr id="4" name="Рисунок 3" descr="http://fotohomka.ru/images/Nov/30/fb2cbe5405236633fa9f851a935d27e5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46805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освоения основной</a:t>
            </a:r>
            <a:b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дошкольного образования: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Требования Стандарта к результатам освоения Программы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представлены в виде целевых ориентиров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в младенческом и раннем возрасте: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на этапе завершения дошкольного  образования: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3312368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родителей: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Родители – активные участники образовательного процесс;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Участниками всех проектов, независимо от того, какая деятельность в них доминирует, а не просто сторонними наблюдателями.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 descr="http://www.dou75.ru/65/images/stories/doc/obr_str/fgos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46085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br>
              <a:rPr lang="ru-RU" dirty="0"/>
            </a:br>
            <a:br>
              <a:rPr lang="ru-RU" b="1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924944"/>
            <a:ext cx="4316288" cy="320121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/>
              <a:t>   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Подробнее с официальным приказом о введении в действие ФГОС ДО и текстом Стандарта можно познакомиться на сайте </a:t>
            </a:r>
            <a:r>
              <a:rPr lang="ru-RU" sz="2400" b="1" dirty="0">
                <a:hlinkClick r:id="rId2"/>
              </a:rPr>
              <a:t>http://www.rg.ru/2013/11/25/doshk-standart-dok.html</a:t>
            </a:r>
            <a:r>
              <a:rPr lang="ru-RU" sz="2400" b="1" dirty="0"/>
              <a:t>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7" name="Содержимое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1770" t="11667" r="32813" b="7500"/>
          <a:stretch>
            <a:fillRect/>
          </a:stretch>
        </p:blipFill>
        <p:spPr bwMode="auto">
          <a:xfrm>
            <a:off x="827584" y="1484784"/>
            <a:ext cx="3600400" cy="513579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8194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Что побудило авторов ФГОС ДО его создать?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052736"/>
            <a:ext cx="57606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3.infourok.ru/uploads/ex/0775/00039d6c-51c124f6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s/257595/004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  направлен на решение следующих задач:</a:t>
            </a:r>
            <a:b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6. 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lvl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7. 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8. 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9.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Какие требования выдвигает  ФГОС ДО?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Стандарт выдвигает три группы требований:</a:t>
            </a:r>
          </a:p>
          <a:p>
            <a:r>
              <a:rPr lang="ru-RU" sz="2800" dirty="0"/>
              <a:t> Требования к структуре образовательной программы дошкольного образования;</a:t>
            </a:r>
          </a:p>
          <a:p>
            <a:r>
              <a:rPr lang="ru-RU" sz="2800" dirty="0"/>
              <a:t> Требования к условиям реализации образовательной программы дошкольного образования.</a:t>
            </a:r>
          </a:p>
          <a:p>
            <a:r>
              <a:rPr lang="ru-RU" sz="2800" dirty="0"/>
              <a:t> Требования к результатам освоения образовательной программы дошкольного образования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78296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основной образовательной программы дошкольного образования.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97363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 нашего детского сада разработана на основании программы «От рождения до школы».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Под редакцией Н. Е.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Т. С. Комаровой, М. А. Васильевой.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5" name="Рисунок 4" descr="http://mbdou68.edummr.ru/wp-content/uploads/2016/03/%D0%B2%D0%B5%D1%80%D0%B0%D0%BA%D1%81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852936"/>
            <a:ext cx="224784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1063</Words>
  <Application>Microsoft Office PowerPoint</Application>
  <PresentationFormat>Экран (4:3)</PresentationFormat>
  <Paragraphs>89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Презентация PowerPoint</vt:lpstr>
      <vt:lpstr>Родителям о ФГОС ДОУ</vt:lpstr>
      <vt:lpstr>   ФЕДЕРАЛЬНЫЙ ГОСУДАРСТВЕННЫЙ ОБРАЗОВАТЕЛЬНЫЙ СТАНДАРТ ДОШКОЛЬНОГО ОБРАЗОВАНИЯ – совокупность обязательных требований к дошкольному образованию.  </vt:lpstr>
      <vt:lpstr>Что побудило авторов ФГОС ДО его создать?</vt:lpstr>
      <vt:lpstr>Презентация PowerPoint</vt:lpstr>
      <vt:lpstr>Презентация PowerPoint</vt:lpstr>
      <vt:lpstr> Стандарт  направлен на решение следующих задач: </vt:lpstr>
      <vt:lpstr>Какие требования выдвигает  ФГОС ДО?</vt:lpstr>
      <vt:lpstr>Требования к структуре основной образовательной программы дошкольного образования.</vt:lpstr>
      <vt:lpstr> Требования к условиям реализации основной образовательной программы дошкольного образования: </vt:lpstr>
      <vt:lpstr>Для успешной реализации программы должны быть обеспечены следующие психолого-педагогические условия:</vt:lpstr>
      <vt:lpstr>Кадровые условия. </vt:lpstr>
      <vt:lpstr>Какие условия должны быть созданы в ДОУ для реализации Программы?</vt:lpstr>
      <vt:lpstr>В чём преимущество ФГОС?</vt:lpstr>
      <vt:lpstr>Презентация PowerPoint</vt:lpstr>
      <vt:lpstr>Социально-коммуникативное развитие.</vt:lpstr>
      <vt:lpstr>Познавательное развитие.</vt:lpstr>
      <vt:lpstr>Речевое развитие.</vt:lpstr>
      <vt:lpstr>Художественно-эстетическое развитие.</vt:lpstr>
      <vt:lpstr>Физическое развитие.</vt:lpstr>
      <vt:lpstr> Требования к результатам освоения основной образовательной программы дошкольного образования: </vt:lpstr>
      <vt:lpstr>Целевые ориентиры образования в младенческом и раннем возрасте:</vt:lpstr>
      <vt:lpstr>Целевые ориентиры образования на этапе завершения дошкольного  образования:</vt:lpstr>
      <vt:lpstr>Роль родителей: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Петушок</dc:creator>
  <cp:lastModifiedBy>User</cp:lastModifiedBy>
  <cp:revision>103</cp:revision>
  <dcterms:created xsi:type="dcterms:W3CDTF">2016-11-14T15:12:00Z</dcterms:created>
  <dcterms:modified xsi:type="dcterms:W3CDTF">2022-10-23T16:25:45Z</dcterms:modified>
</cp:coreProperties>
</file>